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19"/>
  </p:notesMasterIdLst>
  <p:sldIdLst>
    <p:sldId id="256" r:id="rId3"/>
    <p:sldId id="266" r:id="rId4"/>
    <p:sldId id="260" r:id="rId5"/>
    <p:sldId id="257" r:id="rId6"/>
    <p:sldId id="261" r:id="rId7"/>
    <p:sldId id="264" r:id="rId8"/>
    <p:sldId id="300" r:id="rId9"/>
    <p:sldId id="302" r:id="rId10"/>
    <p:sldId id="303" r:id="rId11"/>
    <p:sldId id="274" r:id="rId12"/>
    <p:sldId id="304" r:id="rId13"/>
    <p:sldId id="306" r:id="rId14"/>
    <p:sldId id="307" r:id="rId15"/>
    <p:sldId id="276" r:id="rId16"/>
    <p:sldId id="277" r:id="rId17"/>
    <p:sldId id="305" r:id="rId18"/>
  </p:sldIdLst>
  <p:sldSz cx="9144000" cy="5143500" type="screen16x9"/>
  <p:notesSz cx="6858000" cy="9144000"/>
  <p:embeddedFontLst>
    <p:embeddedFont>
      <p:font typeface="Amatic SC" pitchFamily="2" charset="-79"/>
      <p:regular r:id="rId20"/>
      <p:bold r:id="rId21"/>
    </p:embeddedFont>
    <p:embeddedFont>
      <p:font typeface="Bebas Neue" panose="020B0606020202050201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Paytone One" pitchFamily="2" charset="0"/>
      <p:regular r:id="rId31"/>
    </p:embeddedFont>
    <p:embeddedFont>
      <p:font typeface="Proxima Nova" panose="02000506030000020004" pitchFamily="2" charset="0"/>
      <p:regular r:id="rId32"/>
      <p:bold r:id="rId33"/>
      <p:italic r:id="rId34"/>
      <p:boldItalic r:id="rId35"/>
    </p:embeddedFont>
    <p:embeddedFont>
      <p:font typeface="Proxima Nova Semibold" panose="02000506030000020004" pitchFamily="2" charset="0"/>
      <p:regular r:id="rId36"/>
      <p:bold r:id="rId37"/>
      <p:boldItalic r:id="rId38"/>
    </p:embeddedFont>
    <p:embeddedFont>
      <p:font typeface="Questrial" pitchFamily="2" charset="0"/>
      <p:regular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  <p:embeddedFont>
      <p:font typeface="Roboto Slab Light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77"/>
    <a:srgbClr val="6C6C6C"/>
    <a:srgbClr val="A9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02F244-3CB7-4920-ABF4-DFF9C39D8F82}">
  <a:tblStyle styleId="{3102F244-3CB7-4920-ABF4-DFF9C39D8F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font" Target="fonts/font7.fntdata" /><Relationship Id="rId39" Type="http://schemas.openxmlformats.org/officeDocument/2006/relationships/font" Target="fonts/font20.fntdata" /><Relationship Id="rId3" Type="http://schemas.openxmlformats.org/officeDocument/2006/relationships/slide" Target="slides/slide1.xml" /><Relationship Id="rId21" Type="http://schemas.openxmlformats.org/officeDocument/2006/relationships/font" Target="fonts/font2.fntdata" /><Relationship Id="rId34" Type="http://schemas.openxmlformats.org/officeDocument/2006/relationships/font" Target="fonts/font15.fntdata" /><Relationship Id="rId42" Type="http://schemas.openxmlformats.org/officeDocument/2006/relationships/font" Target="fonts/font23.fntdata" /><Relationship Id="rId47" Type="http://schemas.openxmlformats.org/officeDocument/2006/relationships/theme" Target="theme/theme1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font" Target="fonts/font6.fntdata" /><Relationship Id="rId33" Type="http://schemas.openxmlformats.org/officeDocument/2006/relationships/font" Target="fonts/font14.fntdata" /><Relationship Id="rId38" Type="http://schemas.openxmlformats.org/officeDocument/2006/relationships/font" Target="fonts/font19.fntdata" /><Relationship Id="rId46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font" Target="fonts/font1.fntdata" /><Relationship Id="rId29" Type="http://schemas.openxmlformats.org/officeDocument/2006/relationships/font" Target="fonts/font10.fntdata" /><Relationship Id="rId41" Type="http://schemas.openxmlformats.org/officeDocument/2006/relationships/font" Target="fonts/font22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font" Target="fonts/font5.fntdata" /><Relationship Id="rId32" Type="http://schemas.openxmlformats.org/officeDocument/2006/relationships/font" Target="fonts/font13.fntdata" /><Relationship Id="rId37" Type="http://schemas.openxmlformats.org/officeDocument/2006/relationships/font" Target="fonts/font18.fntdata" /><Relationship Id="rId40" Type="http://schemas.openxmlformats.org/officeDocument/2006/relationships/font" Target="fonts/font21.fntdata" /><Relationship Id="rId45" Type="http://schemas.openxmlformats.org/officeDocument/2006/relationships/presProps" Target="presProp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font" Target="fonts/font4.fntdata" /><Relationship Id="rId28" Type="http://schemas.openxmlformats.org/officeDocument/2006/relationships/font" Target="fonts/font9.fntdata" /><Relationship Id="rId36" Type="http://schemas.openxmlformats.org/officeDocument/2006/relationships/font" Target="fonts/font17.fntdata" /><Relationship Id="rId10" Type="http://schemas.openxmlformats.org/officeDocument/2006/relationships/slide" Target="slides/slide8.xml" /><Relationship Id="rId19" Type="http://schemas.openxmlformats.org/officeDocument/2006/relationships/notesMaster" Target="notesMasters/notesMaster1.xml" /><Relationship Id="rId31" Type="http://schemas.openxmlformats.org/officeDocument/2006/relationships/font" Target="fonts/font12.fntdata" /><Relationship Id="rId44" Type="http://schemas.openxmlformats.org/officeDocument/2006/relationships/font" Target="fonts/font25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font" Target="fonts/font3.fntdata" /><Relationship Id="rId27" Type="http://schemas.openxmlformats.org/officeDocument/2006/relationships/font" Target="fonts/font8.fntdata" /><Relationship Id="rId30" Type="http://schemas.openxmlformats.org/officeDocument/2006/relationships/font" Target="fonts/font11.fntdata" /><Relationship Id="rId35" Type="http://schemas.openxmlformats.org/officeDocument/2006/relationships/font" Target="fonts/font16.fntdata" /><Relationship Id="rId43" Type="http://schemas.openxmlformats.org/officeDocument/2006/relationships/font" Target="fonts/font24.fntdata" /><Relationship Id="rId48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b8ad8aa3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b8ad8aa3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b8ad8aa3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b8ad8aa3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20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b924c6c1c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b924c6c1c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b924c6c1c1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b924c6c1c1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b924c6c1c1_1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b924c6c1c1_1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b8ad8aa3d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b8ad8aa3d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b8ad8aa3d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b8ad8aa3d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b8ad8aa3d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b8ad8aa3d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b8ad8aa3d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b8ad8aa3d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b924c6c1c1_1_1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b924c6c1c1_1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641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b924c6c1c1_1_1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b924c6c1c1_1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97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b924c6c1c1_1_1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b924c6c1c1_1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47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900" y="1386639"/>
            <a:ext cx="6196200" cy="19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900" y="3294939"/>
            <a:ext cx="61962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725761" y="1349068"/>
            <a:ext cx="1173854" cy="2461458"/>
            <a:chOff x="6725761" y="1349068"/>
            <a:chExt cx="1173854" cy="2461458"/>
          </a:xfrm>
        </p:grpSpPr>
        <p:grpSp>
          <p:nvGrpSpPr>
            <p:cNvPr id="13" name="Google Shape;13;p2"/>
            <p:cNvGrpSpPr/>
            <p:nvPr/>
          </p:nvGrpSpPr>
          <p:grpSpPr>
            <a:xfrm rot="-5400000">
              <a:off x="6747803" y="1327027"/>
              <a:ext cx="1129770" cy="1173854"/>
              <a:chOff x="11" y="583339"/>
              <a:chExt cx="1129770" cy="117385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747803" y="2658714"/>
              <a:ext cx="1129770" cy="1173854"/>
              <a:chOff x="11" y="583339"/>
              <a:chExt cx="1129770" cy="1173854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5"/>
          <p:cNvSpPr txBox="1">
            <a:spLocks noGrp="1"/>
          </p:cNvSpPr>
          <p:nvPr>
            <p:ph type="title" idx="2"/>
          </p:nvPr>
        </p:nvSpPr>
        <p:spPr>
          <a:xfrm>
            <a:off x="720000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9" name="Google Shape;739;p25"/>
          <p:cNvSpPr txBox="1">
            <a:spLocks noGrp="1"/>
          </p:cNvSpPr>
          <p:nvPr>
            <p:ph type="subTitle" idx="1"/>
          </p:nvPr>
        </p:nvSpPr>
        <p:spPr>
          <a:xfrm>
            <a:off x="720000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25"/>
          <p:cNvSpPr txBox="1">
            <a:spLocks noGrp="1"/>
          </p:cNvSpPr>
          <p:nvPr>
            <p:ph type="title" idx="3"/>
          </p:nvPr>
        </p:nvSpPr>
        <p:spPr>
          <a:xfrm>
            <a:off x="3419271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1" name="Google Shape;741;p25"/>
          <p:cNvSpPr txBox="1">
            <a:spLocks noGrp="1"/>
          </p:cNvSpPr>
          <p:nvPr>
            <p:ph type="subTitle" idx="4"/>
          </p:nvPr>
        </p:nvSpPr>
        <p:spPr>
          <a:xfrm>
            <a:off x="3419271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5"/>
          <p:cNvSpPr txBox="1">
            <a:spLocks noGrp="1"/>
          </p:cNvSpPr>
          <p:nvPr>
            <p:ph type="title" idx="5"/>
          </p:nvPr>
        </p:nvSpPr>
        <p:spPr>
          <a:xfrm>
            <a:off x="720000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3" name="Google Shape;743;p25"/>
          <p:cNvSpPr txBox="1">
            <a:spLocks noGrp="1"/>
          </p:cNvSpPr>
          <p:nvPr>
            <p:ph type="subTitle" idx="6"/>
          </p:nvPr>
        </p:nvSpPr>
        <p:spPr>
          <a:xfrm>
            <a:off x="720000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 idx="7"/>
          </p:nvPr>
        </p:nvSpPr>
        <p:spPr>
          <a:xfrm>
            <a:off x="3419271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subTitle" idx="8"/>
          </p:nvPr>
        </p:nvSpPr>
        <p:spPr>
          <a:xfrm>
            <a:off x="3419271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5"/>
          <p:cNvSpPr txBox="1">
            <a:spLocks noGrp="1"/>
          </p:cNvSpPr>
          <p:nvPr>
            <p:ph type="title" idx="9"/>
          </p:nvPr>
        </p:nvSpPr>
        <p:spPr>
          <a:xfrm>
            <a:off x="6118549" y="1987581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7" name="Google Shape;747;p25"/>
          <p:cNvSpPr txBox="1">
            <a:spLocks noGrp="1"/>
          </p:cNvSpPr>
          <p:nvPr>
            <p:ph type="subTitle" idx="13"/>
          </p:nvPr>
        </p:nvSpPr>
        <p:spPr>
          <a:xfrm>
            <a:off x="6118549" y="23985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5"/>
          <p:cNvSpPr txBox="1">
            <a:spLocks noGrp="1"/>
          </p:cNvSpPr>
          <p:nvPr>
            <p:ph type="title" idx="14"/>
          </p:nvPr>
        </p:nvSpPr>
        <p:spPr>
          <a:xfrm>
            <a:off x="6118549" y="3755949"/>
            <a:ext cx="23055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9" name="Google Shape;749;p25"/>
          <p:cNvSpPr txBox="1">
            <a:spLocks noGrp="1"/>
          </p:cNvSpPr>
          <p:nvPr>
            <p:ph type="subTitle" idx="15"/>
          </p:nvPr>
        </p:nvSpPr>
        <p:spPr>
          <a:xfrm>
            <a:off x="6118549" y="4166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0" name="Google Shape;750;p2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51" name="Google Shape;751;p2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776" name="Google Shape;776;p2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77" name="Google Shape;777;p2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6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26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805" name="Google Shape;805;p26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830" name="Google Shape;830;p26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26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832" name="Google Shape;832;p26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857" name="Google Shape;857;p26"/>
          <p:cNvSpPr txBox="1">
            <a:spLocks noGrp="1"/>
          </p:cNvSpPr>
          <p:nvPr>
            <p:ph type="title" hasCustomPrompt="1"/>
          </p:nvPr>
        </p:nvSpPr>
        <p:spPr>
          <a:xfrm>
            <a:off x="2642625" y="540000"/>
            <a:ext cx="38589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58" name="Google Shape;858;p26"/>
          <p:cNvSpPr txBox="1">
            <a:spLocks noGrp="1"/>
          </p:cNvSpPr>
          <p:nvPr>
            <p:ph type="subTitle" idx="1"/>
          </p:nvPr>
        </p:nvSpPr>
        <p:spPr>
          <a:xfrm>
            <a:off x="2642625" y="1246025"/>
            <a:ext cx="3858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6"/>
          <p:cNvSpPr txBox="1">
            <a:spLocks noGrp="1"/>
          </p:cNvSpPr>
          <p:nvPr>
            <p:ph type="title" idx="2" hasCustomPrompt="1"/>
          </p:nvPr>
        </p:nvSpPr>
        <p:spPr>
          <a:xfrm>
            <a:off x="2642625" y="2036332"/>
            <a:ext cx="38589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60" name="Google Shape;860;p26"/>
          <p:cNvSpPr txBox="1">
            <a:spLocks noGrp="1"/>
          </p:cNvSpPr>
          <p:nvPr>
            <p:ph type="subTitle" idx="3"/>
          </p:nvPr>
        </p:nvSpPr>
        <p:spPr>
          <a:xfrm>
            <a:off x="2642625" y="2742358"/>
            <a:ext cx="3858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26"/>
          <p:cNvSpPr txBox="1">
            <a:spLocks noGrp="1"/>
          </p:cNvSpPr>
          <p:nvPr>
            <p:ph type="title" idx="4" hasCustomPrompt="1"/>
          </p:nvPr>
        </p:nvSpPr>
        <p:spPr>
          <a:xfrm>
            <a:off x="2642625" y="3539364"/>
            <a:ext cx="38589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62" name="Google Shape;862;p26"/>
          <p:cNvSpPr txBox="1">
            <a:spLocks noGrp="1"/>
          </p:cNvSpPr>
          <p:nvPr>
            <p:ph type="subTitle" idx="5"/>
          </p:nvPr>
        </p:nvSpPr>
        <p:spPr>
          <a:xfrm>
            <a:off x="2642625" y="4245389"/>
            <a:ext cx="3858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0" y="807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 rot="-5400000">
            <a:off x="7669066" y="296839"/>
            <a:ext cx="1129770" cy="1173854"/>
            <a:chOff x="11" y="583339"/>
            <a:chExt cx="1129770" cy="1173854"/>
          </a:xfrm>
        </p:grpSpPr>
        <p:sp>
          <p:nvSpPr>
            <p:cNvPr id="99" name="Google Shape;99;p4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720000" y="1144413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 rot="5400000">
            <a:off x="2345225" y="-1157218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rot="5400000">
            <a:off x="4987725" y="973920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30" name="Google Shape;130;p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55" name="Google Shape;155;p5"/>
          <p:cNvSpPr txBox="1">
            <a:spLocks noGrp="1"/>
          </p:cNvSpPr>
          <p:nvPr>
            <p:ph type="subTitle" idx="1"/>
          </p:nvPr>
        </p:nvSpPr>
        <p:spPr>
          <a:xfrm>
            <a:off x="720000" y="1451282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2"/>
          </p:nvPr>
        </p:nvSpPr>
        <p:spPr>
          <a:xfrm>
            <a:off x="3346901" y="3569025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3"/>
          </p:nvPr>
        </p:nvSpPr>
        <p:spPr>
          <a:xfrm>
            <a:off x="2449150" y="1451282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4"/>
          </p:nvPr>
        </p:nvSpPr>
        <p:spPr>
          <a:xfrm>
            <a:off x="5104675" y="3569025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7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91" name="Google Shape;191;p7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1602450" y="1456075"/>
            <a:ext cx="59391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subTitle" idx="1"/>
          </p:nvPr>
        </p:nvSpPr>
        <p:spPr>
          <a:xfrm>
            <a:off x="1602450" y="1999350"/>
            <a:ext cx="5939100" cy="17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1" name="Google Shape;221;p8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222" name="Google Shape;222;p8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247" name="Google Shape;247;p8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248" name="Google Shape;248;p8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/>
          <p:nvPr/>
        </p:nvSpPr>
        <p:spPr>
          <a:xfrm>
            <a:off x="717150" y="11637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body" idx="1"/>
          </p:nvPr>
        </p:nvSpPr>
        <p:spPr>
          <a:xfrm>
            <a:off x="1924350" y="1730850"/>
            <a:ext cx="5295300" cy="21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Slab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Slab Light"/>
              <a:buChar char="■"/>
              <a:defRPr/>
            </a:lvl9pPr>
          </a:lstStyle>
          <a:p>
            <a:endParaRPr/>
          </a:p>
        </p:txBody>
      </p:sp>
      <p:grpSp>
        <p:nvGrpSpPr>
          <p:cNvPr id="478" name="Google Shape;478;p17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479" name="Google Shape;479;p17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504" name="Google Shape;504;p17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505" name="Google Shape;505;p17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0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589" name="Google Shape;589;p20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614" name="Google Shape;6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 rot="-5400000">
            <a:off x="332988" y="295378"/>
            <a:ext cx="1129770" cy="1173854"/>
            <a:chOff x="11" y="583339"/>
            <a:chExt cx="1129770" cy="1173854"/>
          </a:xfrm>
        </p:grpSpPr>
        <p:sp>
          <p:nvSpPr>
            <p:cNvPr id="647" name="Google Shape;647;p22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"/>
          <p:cNvSpPr txBox="1">
            <a:spLocks noGrp="1"/>
          </p:cNvSpPr>
          <p:nvPr>
            <p:ph type="title"/>
          </p:nvPr>
        </p:nvSpPr>
        <p:spPr>
          <a:xfrm>
            <a:off x="2391900" y="3044542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4" name="Google Shape;674;p23"/>
          <p:cNvSpPr txBox="1">
            <a:spLocks noGrp="1"/>
          </p:cNvSpPr>
          <p:nvPr>
            <p:ph type="subTitle" idx="1"/>
          </p:nvPr>
        </p:nvSpPr>
        <p:spPr>
          <a:xfrm>
            <a:off x="1996200" y="1567050"/>
            <a:ext cx="5151600" cy="14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3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23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677" name="Google Shape;677;p2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 /><Relationship Id="rId1" Type="http://schemas.openxmlformats.org/officeDocument/2006/relationships/slideLayout" Target="../slideLayouts/slideLayout1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Char char="●"/>
              <a:defRPr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63" r:id="rId6"/>
    <p:sldLayoutId id="2147483666" r:id="rId7"/>
    <p:sldLayoutId id="2147483668" r:id="rId8"/>
    <p:sldLayoutId id="2147483669" r:id="rId9"/>
    <p:sldLayoutId id="2147483671" r:id="rId10"/>
    <p:sldLayoutId id="2147483672" r:id="rId11"/>
    <p:sldLayoutId id="214748367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76" name="Google Shape;976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7" Type="http://schemas.openxmlformats.org/officeDocument/2006/relationships/image" Target="../media/image1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3.png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8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6.png" /><Relationship Id="rId11" Type="http://schemas.openxmlformats.org/officeDocument/2006/relationships/image" Target="../media/image1.png" /><Relationship Id="rId5" Type="http://schemas.openxmlformats.org/officeDocument/2006/relationships/image" Target="../media/image5.png" /><Relationship Id="rId10" Type="http://schemas.openxmlformats.org/officeDocument/2006/relationships/image" Target="../media/image10.png" /><Relationship Id="rId4" Type="http://schemas.openxmlformats.org/officeDocument/2006/relationships/image" Target="../media/image4.png" /><Relationship Id="rId9" Type="http://schemas.openxmlformats.org/officeDocument/2006/relationships/image" Target="../media/image9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.png" /><Relationship Id="rId4" Type="http://schemas.openxmlformats.org/officeDocument/2006/relationships/image" Target="../media/image1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2"/>
          <p:cNvSpPr txBox="1">
            <a:spLocks noGrp="1"/>
          </p:cNvSpPr>
          <p:nvPr>
            <p:ph type="ctrTitle"/>
          </p:nvPr>
        </p:nvSpPr>
        <p:spPr>
          <a:xfrm>
            <a:off x="498317" y="1718540"/>
            <a:ext cx="4941362" cy="1706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Voluntaria!</a:t>
            </a:r>
            <a:endParaRPr lang="pt-BR" b="1" dirty="0">
              <a:latin typeface="Century Gothic" panose="020B0502020202020204" pitchFamily="34" charset="0"/>
            </a:endParaRPr>
          </a:p>
        </p:txBody>
      </p:sp>
      <p:sp>
        <p:nvSpPr>
          <p:cNvPr id="983" name="Google Shape;983;p32"/>
          <p:cNvSpPr txBox="1">
            <a:spLocks noGrp="1"/>
          </p:cNvSpPr>
          <p:nvPr>
            <p:ph type="subTitle" idx="1"/>
          </p:nvPr>
        </p:nvSpPr>
        <p:spPr>
          <a:xfrm>
            <a:off x="498317" y="3199509"/>
            <a:ext cx="61962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pt-BR" dirty="0">
                <a:solidFill>
                  <a:schemeClr val="tx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Plataforma de Recrutamento para Trabalho Voluntário</a:t>
            </a:r>
          </a:p>
        </p:txBody>
      </p:sp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80D2A096-2117-DE45-B64F-233B2D48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21B15F7-A4AC-C358-5127-39DCA77F5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61" y="82502"/>
            <a:ext cx="3064612" cy="2166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50"/>
          <p:cNvSpPr txBox="1">
            <a:spLocks noGrp="1"/>
          </p:cNvSpPr>
          <p:nvPr>
            <p:ph type="title"/>
          </p:nvPr>
        </p:nvSpPr>
        <p:spPr>
          <a:xfrm>
            <a:off x="719999" y="5801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M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apa do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S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ite (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Voluntário)</a:t>
            </a:r>
            <a:endParaRPr dirty="0"/>
          </a:p>
        </p:txBody>
      </p:sp>
      <p:pic>
        <p:nvPicPr>
          <p:cNvPr id="6" name="Imagem 5" descr="C:\Users\alunoinfo\AppData\Local\Microsoft\Windows\INetCache\Content.MSO\CC5C36C7.tmp">
            <a:extLst>
              <a:ext uri="{FF2B5EF4-FFF2-40B4-BE49-F238E27FC236}">
                <a16:creationId xmlns:a16="http://schemas.microsoft.com/office/drawing/2014/main" id="{A4B3C3AC-2F4D-4478-BDFE-F4CDE4C2B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675" y="1449701"/>
            <a:ext cx="4863394" cy="305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FC8C3DDB-2906-315D-12F1-6742C3CB8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50"/>
          <p:cNvSpPr txBox="1">
            <a:spLocks noGrp="1"/>
          </p:cNvSpPr>
          <p:nvPr>
            <p:ph type="title"/>
          </p:nvPr>
        </p:nvSpPr>
        <p:spPr>
          <a:xfrm>
            <a:off x="720000" y="5687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odelo do Banco de Dados</a:t>
            </a:r>
            <a:br>
              <a:rPr lang="pt-BR" dirty="0"/>
            </a:b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416DF0-4C42-463F-A7D1-8443A209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99" y="1354480"/>
            <a:ext cx="5272027" cy="3090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244E7C76-10DD-01BC-806E-A9354C959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7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30A0C24-4DC0-4C80-A8F5-187025AD3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2450" y="2109128"/>
            <a:ext cx="5939100" cy="580982"/>
          </a:xfrm>
        </p:spPr>
        <p:txBody>
          <a:bodyPr/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Apresentação do Site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33FBA0-862B-4926-B8D9-B01F4BBE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87" y="1043301"/>
            <a:ext cx="1818113" cy="25717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 descr="Ícone&#10;&#10;Descrição gerada automaticamente com confiança média">
            <a:extLst>
              <a:ext uri="{FF2B5EF4-FFF2-40B4-BE49-F238E27FC236}">
                <a16:creationId xmlns:a16="http://schemas.microsoft.com/office/drawing/2014/main" id="{86F7B65E-3D64-4753-B141-1CC57486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62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30A0C24-4DC0-4C80-A8F5-187025AD3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2450" y="2109128"/>
            <a:ext cx="5939100" cy="580982"/>
          </a:xfrm>
        </p:spPr>
        <p:txBody>
          <a:bodyPr/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Apresentação do App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33FBA0-862B-4926-B8D9-B01F4BBE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049975"/>
            <a:ext cx="1818113" cy="25717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 descr="Ícone&#10;&#10;Descrição gerada automaticamente com confiança média">
            <a:extLst>
              <a:ext uri="{FF2B5EF4-FFF2-40B4-BE49-F238E27FC236}">
                <a16:creationId xmlns:a16="http://schemas.microsoft.com/office/drawing/2014/main" id="{86F7B65E-3D64-4753-B141-1CC57486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5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ipse 40">
            <a:extLst>
              <a:ext uri="{FF2B5EF4-FFF2-40B4-BE49-F238E27FC236}">
                <a16:creationId xmlns:a16="http://schemas.microsoft.com/office/drawing/2014/main" id="{91B8BBF7-CE3E-471F-9F8A-A4E27E23789D}"/>
              </a:ext>
            </a:extLst>
          </p:cNvPr>
          <p:cNvSpPr/>
          <p:nvPr/>
        </p:nvSpPr>
        <p:spPr>
          <a:xfrm>
            <a:off x="1922011" y="812728"/>
            <a:ext cx="1580400" cy="1580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3351205F-78CE-443F-B254-3FE6C6A390B6}"/>
              </a:ext>
            </a:extLst>
          </p:cNvPr>
          <p:cNvSpPr/>
          <p:nvPr/>
        </p:nvSpPr>
        <p:spPr>
          <a:xfrm>
            <a:off x="1922011" y="2912198"/>
            <a:ext cx="1580400" cy="1580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0F653F1-75D5-4293-BEC2-15B1CC2631A3}"/>
              </a:ext>
            </a:extLst>
          </p:cNvPr>
          <p:cNvSpPr/>
          <p:nvPr/>
        </p:nvSpPr>
        <p:spPr>
          <a:xfrm>
            <a:off x="5497144" y="823814"/>
            <a:ext cx="1580400" cy="158201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2" name="Google Shape;1282;p52"/>
          <p:cNvSpPr txBox="1">
            <a:spLocks noGrp="1"/>
          </p:cNvSpPr>
          <p:nvPr>
            <p:ph type="subTitle" idx="1"/>
          </p:nvPr>
        </p:nvSpPr>
        <p:spPr>
          <a:xfrm>
            <a:off x="2561248" y="121778"/>
            <a:ext cx="4215128" cy="829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3000" dirty="0">
                <a:solidFill>
                  <a:srgbClr val="0045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  <a:ea typeface="Calibri" panose="020F0502020204030204" pitchFamily="34" charset="0"/>
              </a:rPr>
              <a:t>Tecnologias Utilizadas</a:t>
            </a:r>
            <a:endParaRPr sz="3000" dirty="0">
              <a:solidFill>
                <a:srgbClr val="00457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ytone One" panose="020B060402020202020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4B36A6-F489-483A-A8F8-7BB6E0FD1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71" y="2634969"/>
            <a:ext cx="2221907" cy="233035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0EE70B5-28EF-4083-82AE-096A91F4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064" y="973308"/>
            <a:ext cx="1232967" cy="12329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C941CC6-E6BF-4669-8B1A-C12F58870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105" y="682323"/>
            <a:ext cx="1576375" cy="15763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2" name="Elipse 41">
            <a:extLst>
              <a:ext uri="{FF2B5EF4-FFF2-40B4-BE49-F238E27FC236}">
                <a16:creationId xmlns:a16="http://schemas.microsoft.com/office/drawing/2014/main" id="{88768B1C-F244-4477-B35F-E091EB441893}"/>
              </a:ext>
            </a:extLst>
          </p:cNvPr>
          <p:cNvSpPr/>
          <p:nvPr/>
        </p:nvSpPr>
        <p:spPr>
          <a:xfrm>
            <a:off x="5497144" y="2912198"/>
            <a:ext cx="1580400" cy="1580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6C5AD68B-6586-4C54-8C44-078F4C855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7082" y="2949927"/>
            <a:ext cx="1507779" cy="1504941"/>
          </a:xfrm>
          <a:prstGeom prst="rect">
            <a:avLst/>
          </a:prstGeom>
          <a:effectLst/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3B8EC841-57CF-4345-B011-285DA151C658}"/>
              </a:ext>
            </a:extLst>
          </p:cNvPr>
          <p:cNvSpPr txBox="1"/>
          <p:nvPr/>
        </p:nvSpPr>
        <p:spPr>
          <a:xfrm>
            <a:off x="2341436" y="2362580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45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MySQL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E1D6CD-97B2-4E34-BE94-2D4E14A4E37B}"/>
              </a:ext>
            </a:extLst>
          </p:cNvPr>
          <p:cNvSpPr txBox="1"/>
          <p:nvPr/>
        </p:nvSpPr>
        <p:spPr>
          <a:xfrm>
            <a:off x="1999197" y="4461177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45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Android Studio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D74F8F2-8FB1-4AAF-B9B9-5FC0218D819C}"/>
              </a:ext>
            </a:extLst>
          </p:cNvPr>
          <p:cNvSpPr txBox="1"/>
          <p:nvPr/>
        </p:nvSpPr>
        <p:spPr>
          <a:xfrm>
            <a:off x="5487082" y="2370099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45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Visual Studio </a:t>
            </a:r>
            <a:r>
              <a:rPr lang="pt-BR" b="1" dirty="0" err="1">
                <a:solidFill>
                  <a:srgbClr val="0045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Code</a:t>
            </a:r>
            <a:endParaRPr lang="pt-BR" b="1" dirty="0">
              <a:solidFill>
                <a:srgbClr val="00457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83334A5-5B9A-47A6-80B1-A2F4A6781D78}"/>
              </a:ext>
            </a:extLst>
          </p:cNvPr>
          <p:cNvSpPr txBox="1"/>
          <p:nvPr/>
        </p:nvSpPr>
        <p:spPr>
          <a:xfrm>
            <a:off x="6002650" y="4454868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45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Krita</a:t>
            </a:r>
            <a:endParaRPr lang="pt-BR" b="1" dirty="0">
              <a:solidFill>
                <a:srgbClr val="00457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7C14AF9E-3F0A-F684-5065-D90A329F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3"/>
          <p:cNvSpPr txBox="1">
            <a:spLocks noGrp="1"/>
          </p:cNvSpPr>
          <p:nvPr>
            <p:ph type="title"/>
          </p:nvPr>
        </p:nvSpPr>
        <p:spPr>
          <a:xfrm>
            <a:off x="720000" y="1540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92" name="Google Shape;1292;p53"/>
          <p:cNvCxnSpPr/>
          <p:nvPr/>
        </p:nvCxnSpPr>
        <p:spPr>
          <a:xfrm>
            <a:off x="2836968" y="1419828"/>
            <a:ext cx="6600" cy="3188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53"/>
          <p:cNvSpPr/>
          <p:nvPr/>
        </p:nvSpPr>
        <p:spPr>
          <a:xfrm>
            <a:off x="2629368" y="1691801"/>
            <a:ext cx="421800" cy="42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3"/>
          <p:cNvSpPr/>
          <p:nvPr/>
        </p:nvSpPr>
        <p:spPr>
          <a:xfrm>
            <a:off x="2629368" y="2802988"/>
            <a:ext cx="421800" cy="42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3"/>
          <p:cNvSpPr/>
          <p:nvPr/>
        </p:nvSpPr>
        <p:spPr>
          <a:xfrm>
            <a:off x="2629368" y="3914176"/>
            <a:ext cx="421800" cy="42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53"/>
          <p:cNvSpPr txBox="1"/>
          <p:nvPr/>
        </p:nvSpPr>
        <p:spPr>
          <a:xfrm>
            <a:off x="3199891" y="1610825"/>
            <a:ext cx="1910238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1800" dirty="0">
                <a:latin typeface="Paytone One" panose="020B0604020202020204" charset="0"/>
              </a:rPr>
              <a:t>Beneficiar e ajudar as comunidades envolvidas.</a:t>
            </a:r>
            <a:endParaRPr sz="1800" dirty="0">
              <a:solidFill>
                <a:schemeClr val="accent2"/>
              </a:solidFill>
              <a:latin typeface="Paytone One" panose="020B0604020202020204" charset="0"/>
              <a:ea typeface="Paytone One"/>
              <a:cs typeface="Paytone One"/>
              <a:sym typeface="Paytone One"/>
            </a:endParaRPr>
          </a:p>
        </p:txBody>
      </p:sp>
      <p:sp>
        <p:nvSpPr>
          <p:cNvPr id="1302" name="Google Shape;1302;p53"/>
          <p:cNvSpPr txBox="1">
            <a:spLocks noGrp="1"/>
          </p:cNvSpPr>
          <p:nvPr>
            <p:ph type="title" idx="4294967295"/>
          </p:nvPr>
        </p:nvSpPr>
        <p:spPr>
          <a:xfrm>
            <a:off x="2271582" y="1782400"/>
            <a:ext cx="831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01.</a:t>
            </a:r>
            <a:endParaRPr sz="2400"/>
          </a:p>
        </p:txBody>
      </p:sp>
      <p:sp>
        <p:nvSpPr>
          <p:cNvPr id="1303" name="Google Shape;1303;p53"/>
          <p:cNvSpPr txBox="1">
            <a:spLocks noGrp="1"/>
          </p:cNvSpPr>
          <p:nvPr>
            <p:ph type="title" idx="4294967295"/>
          </p:nvPr>
        </p:nvSpPr>
        <p:spPr>
          <a:xfrm>
            <a:off x="2670128" y="2887300"/>
            <a:ext cx="831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02.</a:t>
            </a:r>
            <a:endParaRPr sz="2400"/>
          </a:p>
        </p:txBody>
      </p:sp>
      <p:sp>
        <p:nvSpPr>
          <p:cNvPr id="1304" name="Google Shape;1304;p53"/>
          <p:cNvSpPr txBox="1">
            <a:spLocks noGrp="1"/>
          </p:cNvSpPr>
          <p:nvPr>
            <p:ph type="title" idx="4294967295"/>
          </p:nvPr>
        </p:nvSpPr>
        <p:spPr>
          <a:xfrm>
            <a:off x="2271582" y="3997101"/>
            <a:ext cx="831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03.</a:t>
            </a:r>
            <a:endParaRPr sz="240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636C19-8EDD-4EBC-8941-EC0E0F064F58}"/>
              </a:ext>
            </a:extLst>
          </p:cNvPr>
          <p:cNvSpPr/>
          <p:nvPr/>
        </p:nvSpPr>
        <p:spPr>
          <a:xfrm>
            <a:off x="3212326" y="386344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800" dirty="0">
                <a:latin typeface="Paytone One" panose="020B0604020202020204" charset="0"/>
              </a:rPr>
              <a:t>Voluntários também terão uma facilidade maior ao serem introduzidos ao mercado de trabalho.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F67D64-F6B8-4FF4-BCE9-7033662D7888}"/>
              </a:ext>
            </a:extLst>
          </p:cNvPr>
          <p:cNvSpPr/>
          <p:nvPr/>
        </p:nvSpPr>
        <p:spPr>
          <a:xfrm>
            <a:off x="3258768" y="2543035"/>
            <a:ext cx="35015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2">
                    <a:lumMod val="75000"/>
                  </a:schemeClr>
                </a:solidFill>
                <a:latin typeface="Paytone One" panose="020B0604020202020204" charset="0"/>
              </a:rPr>
              <a:t>Jovens vão desenvolver competências como liderança e trabalho em equipe.</a:t>
            </a:r>
          </a:p>
        </p:txBody>
      </p:sp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AF1C477C-8284-F3A5-4631-5EFD601E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CDAC3-84D9-40D6-803A-98F9C7D5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70" y="975360"/>
            <a:ext cx="8023860" cy="2876280"/>
          </a:xfrm>
        </p:spPr>
        <p:txBody>
          <a:bodyPr/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Agradecimentos</a:t>
            </a:r>
          </a:p>
        </p:txBody>
      </p:sp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10FCC027-6602-4AC6-A2A9-B5C49D99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0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entury Gothic" panose="020B0502020202020204" pitchFamily="34" charset="0"/>
              </a:rPr>
              <a:t>Integrantes</a:t>
            </a:r>
            <a:r>
              <a:rPr lang="pt-BR" dirty="0"/>
              <a:t> </a:t>
            </a:r>
            <a:r>
              <a:rPr lang="pt-BR" dirty="0">
                <a:latin typeface="Century Gothic" panose="020B0502020202020204" pitchFamily="34" charset="0"/>
              </a:rPr>
              <a:t>da</a:t>
            </a:r>
            <a:r>
              <a:rPr lang="pt-BR" dirty="0"/>
              <a:t> Equipe</a:t>
            </a:r>
            <a:endParaRPr dirty="0"/>
          </a:p>
        </p:txBody>
      </p:sp>
      <p:sp>
        <p:nvSpPr>
          <p:cNvPr id="1090" name="Google Shape;1090;p42"/>
          <p:cNvSpPr txBox="1">
            <a:spLocks noGrp="1"/>
          </p:cNvSpPr>
          <p:nvPr>
            <p:ph type="title" idx="3"/>
          </p:nvPr>
        </p:nvSpPr>
        <p:spPr>
          <a:xfrm>
            <a:off x="811603" y="2245699"/>
            <a:ext cx="1553497" cy="326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Giulia</a:t>
            </a:r>
            <a:endParaRPr sz="1800" b="1" dirty="0"/>
          </a:p>
        </p:txBody>
      </p:sp>
      <p:sp>
        <p:nvSpPr>
          <p:cNvPr id="1091" name="Google Shape;1091;p42"/>
          <p:cNvSpPr txBox="1">
            <a:spLocks noGrp="1"/>
          </p:cNvSpPr>
          <p:nvPr>
            <p:ph type="subTitle" idx="4"/>
          </p:nvPr>
        </p:nvSpPr>
        <p:spPr>
          <a:xfrm>
            <a:off x="442276" y="2571750"/>
            <a:ext cx="2305500" cy="161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Banco de Dados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0D0432-7A61-4F5C-9909-DB1D9B59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05" y="1390095"/>
            <a:ext cx="801494" cy="801494"/>
          </a:xfrm>
          <a:prstGeom prst="ellipse">
            <a:avLst/>
          </a:prstGeom>
          <a:ln w="12700">
            <a:solidFill>
              <a:srgbClr val="0045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AD7AA6-5D6D-471A-B6E7-B37ADD35F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04" y="1390095"/>
            <a:ext cx="801494" cy="801494"/>
          </a:xfrm>
          <a:prstGeom prst="ellipse">
            <a:avLst/>
          </a:prstGeom>
          <a:ln w="12700">
            <a:solidFill>
              <a:srgbClr val="0045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B1BF40-8035-49BF-92E0-C5E322E49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803" y="1390095"/>
            <a:ext cx="801494" cy="801494"/>
          </a:xfrm>
          <a:prstGeom prst="ellipse">
            <a:avLst/>
          </a:prstGeom>
          <a:ln w="12700">
            <a:solidFill>
              <a:srgbClr val="0045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6A656F-D28A-4780-86D2-2FEB1B8BB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902" y="1390095"/>
            <a:ext cx="801494" cy="801494"/>
          </a:xfrm>
          <a:prstGeom prst="ellipse">
            <a:avLst/>
          </a:prstGeom>
          <a:ln w="12700">
            <a:solidFill>
              <a:srgbClr val="0045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2BD89B-C360-4612-80CE-A53DBBC4D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05" y="3339568"/>
            <a:ext cx="801494" cy="801494"/>
          </a:xfrm>
          <a:prstGeom prst="ellipse">
            <a:avLst/>
          </a:prstGeom>
          <a:ln w="12700">
            <a:solidFill>
              <a:srgbClr val="0045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2528B8-FAD4-473C-8E8D-9AA421D03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704" y="3339568"/>
            <a:ext cx="801494" cy="801494"/>
          </a:xfrm>
          <a:prstGeom prst="ellipse">
            <a:avLst/>
          </a:prstGeom>
          <a:ln w="12700">
            <a:solidFill>
              <a:srgbClr val="0045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99EBEE6-D810-4461-A85C-D6AE3BC99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5803" y="3339568"/>
            <a:ext cx="801494" cy="801494"/>
          </a:xfrm>
          <a:prstGeom prst="ellipse">
            <a:avLst/>
          </a:prstGeom>
          <a:ln w="12700">
            <a:solidFill>
              <a:srgbClr val="0045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D1CFD7-978C-4929-9160-854F40AE2E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4902" y="3339568"/>
            <a:ext cx="801494" cy="801494"/>
          </a:xfrm>
          <a:prstGeom prst="ellipse">
            <a:avLst/>
          </a:prstGeom>
          <a:ln w="12700">
            <a:solidFill>
              <a:srgbClr val="0045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1" name="Google Shape;1090;p42">
            <a:extLst>
              <a:ext uri="{FF2B5EF4-FFF2-40B4-BE49-F238E27FC236}">
                <a16:creationId xmlns:a16="http://schemas.microsoft.com/office/drawing/2014/main" id="{7B82290E-62A8-4592-8152-119E2C9A3599}"/>
              </a:ext>
            </a:extLst>
          </p:cNvPr>
          <p:cNvSpPr txBox="1">
            <a:spLocks/>
          </p:cNvSpPr>
          <p:nvPr/>
        </p:nvSpPr>
        <p:spPr>
          <a:xfrm>
            <a:off x="2683130" y="2254826"/>
            <a:ext cx="1808777" cy="32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Guilherme Elias</a:t>
            </a:r>
            <a:endParaRPr lang="pt-BR" sz="1800" dirty="0"/>
          </a:p>
        </p:txBody>
      </p:sp>
      <p:sp>
        <p:nvSpPr>
          <p:cNvPr id="92" name="Google Shape;1091;p42">
            <a:extLst>
              <a:ext uri="{FF2B5EF4-FFF2-40B4-BE49-F238E27FC236}">
                <a16:creationId xmlns:a16="http://schemas.microsoft.com/office/drawing/2014/main" id="{38ED3C6D-B369-484F-83CD-04D99EF8E439}"/>
              </a:ext>
            </a:extLst>
          </p:cNvPr>
          <p:cNvSpPr txBox="1">
            <a:spLocks/>
          </p:cNvSpPr>
          <p:nvPr/>
        </p:nvSpPr>
        <p:spPr>
          <a:xfrm>
            <a:off x="2430151" y="2580877"/>
            <a:ext cx="2305500" cy="16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1090;p42">
            <a:extLst>
              <a:ext uri="{FF2B5EF4-FFF2-40B4-BE49-F238E27FC236}">
                <a16:creationId xmlns:a16="http://schemas.microsoft.com/office/drawing/2014/main" id="{30DBD061-781D-4DA7-A158-EA521324E81B}"/>
              </a:ext>
            </a:extLst>
          </p:cNvPr>
          <p:cNvSpPr txBox="1">
            <a:spLocks/>
          </p:cNvSpPr>
          <p:nvPr/>
        </p:nvSpPr>
        <p:spPr>
          <a:xfrm>
            <a:off x="4787353" y="2254826"/>
            <a:ext cx="1553497" cy="32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Júlia</a:t>
            </a:r>
            <a:endParaRPr lang="pt-BR" sz="1800" dirty="0"/>
          </a:p>
        </p:txBody>
      </p:sp>
      <p:sp>
        <p:nvSpPr>
          <p:cNvPr id="94" name="Google Shape;1091;p42">
            <a:extLst>
              <a:ext uri="{FF2B5EF4-FFF2-40B4-BE49-F238E27FC236}">
                <a16:creationId xmlns:a16="http://schemas.microsoft.com/office/drawing/2014/main" id="{F578C812-FB69-49F8-91AE-198956175D8A}"/>
              </a:ext>
            </a:extLst>
          </p:cNvPr>
          <p:cNvSpPr txBox="1">
            <a:spLocks/>
          </p:cNvSpPr>
          <p:nvPr/>
        </p:nvSpPr>
        <p:spPr>
          <a:xfrm>
            <a:off x="4418026" y="2580877"/>
            <a:ext cx="2305500" cy="16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1090;p42">
            <a:extLst>
              <a:ext uri="{FF2B5EF4-FFF2-40B4-BE49-F238E27FC236}">
                <a16:creationId xmlns:a16="http://schemas.microsoft.com/office/drawing/2014/main" id="{9BC0F1BA-6084-497B-98CD-FAE0DAB582F7}"/>
              </a:ext>
            </a:extLst>
          </p:cNvPr>
          <p:cNvSpPr txBox="1">
            <a:spLocks/>
          </p:cNvSpPr>
          <p:nvPr/>
        </p:nvSpPr>
        <p:spPr>
          <a:xfrm>
            <a:off x="6765551" y="2249914"/>
            <a:ext cx="1553497" cy="32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Leticia</a:t>
            </a:r>
            <a:endParaRPr lang="pt-BR" sz="1800" dirty="0"/>
          </a:p>
        </p:txBody>
      </p:sp>
      <p:sp>
        <p:nvSpPr>
          <p:cNvPr id="96" name="Google Shape;1091;p42">
            <a:extLst>
              <a:ext uri="{FF2B5EF4-FFF2-40B4-BE49-F238E27FC236}">
                <a16:creationId xmlns:a16="http://schemas.microsoft.com/office/drawing/2014/main" id="{1A4EE0DD-A955-40A0-B61F-D479CF61031F}"/>
              </a:ext>
            </a:extLst>
          </p:cNvPr>
          <p:cNvSpPr txBox="1">
            <a:spLocks/>
          </p:cNvSpPr>
          <p:nvPr/>
        </p:nvSpPr>
        <p:spPr>
          <a:xfrm>
            <a:off x="6405901" y="2578290"/>
            <a:ext cx="2305500" cy="16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Documentação</a:t>
            </a:r>
          </a:p>
        </p:txBody>
      </p:sp>
      <p:sp>
        <p:nvSpPr>
          <p:cNvPr id="101" name="Google Shape;1090;p42">
            <a:extLst>
              <a:ext uri="{FF2B5EF4-FFF2-40B4-BE49-F238E27FC236}">
                <a16:creationId xmlns:a16="http://schemas.microsoft.com/office/drawing/2014/main" id="{1EF3052E-459D-46E6-8FC9-CB6F0C3CC03F}"/>
              </a:ext>
            </a:extLst>
          </p:cNvPr>
          <p:cNvSpPr txBox="1">
            <a:spLocks/>
          </p:cNvSpPr>
          <p:nvPr/>
        </p:nvSpPr>
        <p:spPr>
          <a:xfrm>
            <a:off x="811603" y="4147103"/>
            <a:ext cx="1553497" cy="32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 Luiza</a:t>
            </a:r>
            <a:endParaRPr lang="pt-BR" sz="1800" dirty="0"/>
          </a:p>
        </p:txBody>
      </p:sp>
      <p:sp>
        <p:nvSpPr>
          <p:cNvPr id="102" name="Google Shape;1091;p42">
            <a:extLst>
              <a:ext uri="{FF2B5EF4-FFF2-40B4-BE49-F238E27FC236}">
                <a16:creationId xmlns:a16="http://schemas.microsoft.com/office/drawing/2014/main" id="{30B172C6-CF43-41B4-B1CF-B0E126F5B972}"/>
              </a:ext>
            </a:extLst>
          </p:cNvPr>
          <p:cNvSpPr txBox="1">
            <a:spLocks/>
          </p:cNvSpPr>
          <p:nvPr/>
        </p:nvSpPr>
        <p:spPr>
          <a:xfrm>
            <a:off x="579380" y="4480522"/>
            <a:ext cx="2040970" cy="16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Documentação</a:t>
            </a:r>
          </a:p>
        </p:txBody>
      </p:sp>
      <p:sp>
        <p:nvSpPr>
          <p:cNvPr id="103" name="Google Shape;1090;p42">
            <a:extLst>
              <a:ext uri="{FF2B5EF4-FFF2-40B4-BE49-F238E27FC236}">
                <a16:creationId xmlns:a16="http://schemas.microsoft.com/office/drawing/2014/main" id="{231D6791-95EB-4D9A-928A-8E709E79052D}"/>
              </a:ext>
            </a:extLst>
          </p:cNvPr>
          <p:cNvSpPr txBox="1">
            <a:spLocks/>
          </p:cNvSpPr>
          <p:nvPr/>
        </p:nvSpPr>
        <p:spPr>
          <a:xfrm>
            <a:off x="2799478" y="4156230"/>
            <a:ext cx="1553497" cy="32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Samira</a:t>
            </a:r>
            <a:endParaRPr lang="pt-BR" sz="1800" dirty="0"/>
          </a:p>
        </p:txBody>
      </p:sp>
      <p:sp>
        <p:nvSpPr>
          <p:cNvPr id="104" name="Google Shape;1091;p42">
            <a:extLst>
              <a:ext uri="{FF2B5EF4-FFF2-40B4-BE49-F238E27FC236}">
                <a16:creationId xmlns:a16="http://schemas.microsoft.com/office/drawing/2014/main" id="{49570F07-E4A4-4CEC-ADBA-6A57CD6BEC8F}"/>
              </a:ext>
            </a:extLst>
          </p:cNvPr>
          <p:cNvSpPr txBox="1">
            <a:spLocks/>
          </p:cNvSpPr>
          <p:nvPr/>
        </p:nvSpPr>
        <p:spPr>
          <a:xfrm>
            <a:off x="2430151" y="4482281"/>
            <a:ext cx="2305500" cy="16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90;p42">
            <a:extLst>
              <a:ext uri="{FF2B5EF4-FFF2-40B4-BE49-F238E27FC236}">
                <a16:creationId xmlns:a16="http://schemas.microsoft.com/office/drawing/2014/main" id="{127ABC42-40C7-4B80-B8F2-4EA7E8F0EB23}"/>
              </a:ext>
            </a:extLst>
          </p:cNvPr>
          <p:cNvSpPr txBox="1">
            <a:spLocks/>
          </p:cNvSpPr>
          <p:nvPr/>
        </p:nvSpPr>
        <p:spPr>
          <a:xfrm>
            <a:off x="4787353" y="4156230"/>
            <a:ext cx="1553497" cy="32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Sergio</a:t>
            </a:r>
            <a:endParaRPr lang="pt-BR" sz="1800" dirty="0"/>
          </a:p>
        </p:txBody>
      </p:sp>
      <p:sp>
        <p:nvSpPr>
          <p:cNvPr id="106" name="Google Shape;1091;p42">
            <a:extLst>
              <a:ext uri="{FF2B5EF4-FFF2-40B4-BE49-F238E27FC236}">
                <a16:creationId xmlns:a16="http://schemas.microsoft.com/office/drawing/2014/main" id="{CED23D28-08DC-49F6-AE9A-2F077946E75D}"/>
              </a:ext>
            </a:extLst>
          </p:cNvPr>
          <p:cNvSpPr txBox="1">
            <a:spLocks/>
          </p:cNvSpPr>
          <p:nvPr/>
        </p:nvSpPr>
        <p:spPr>
          <a:xfrm>
            <a:off x="4418026" y="4482281"/>
            <a:ext cx="2305500" cy="16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Google Shape;1090;p42">
            <a:extLst>
              <a:ext uri="{FF2B5EF4-FFF2-40B4-BE49-F238E27FC236}">
                <a16:creationId xmlns:a16="http://schemas.microsoft.com/office/drawing/2014/main" id="{B2C6F91B-FA65-4724-B129-00A4C70C1ACD}"/>
              </a:ext>
            </a:extLst>
          </p:cNvPr>
          <p:cNvSpPr txBox="1">
            <a:spLocks/>
          </p:cNvSpPr>
          <p:nvPr/>
        </p:nvSpPr>
        <p:spPr>
          <a:xfrm>
            <a:off x="6765551" y="4151318"/>
            <a:ext cx="1553497" cy="32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aytone One"/>
              <a:buNone/>
              <a:defRPr sz="24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Victória</a:t>
            </a:r>
            <a:endParaRPr lang="pt-BR" sz="1800" dirty="0"/>
          </a:p>
        </p:txBody>
      </p:sp>
      <p:sp>
        <p:nvSpPr>
          <p:cNvPr id="108" name="Google Shape;1091;p42">
            <a:extLst>
              <a:ext uri="{FF2B5EF4-FFF2-40B4-BE49-F238E27FC236}">
                <a16:creationId xmlns:a16="http://schemas.microsoft.com/office/drawing/2014/main" id="{1CEAEC32-4B32-422B-8EDA-3D0C2761754D}"/>
              </a:ext>
            </a:extLst>
          </p:cNvPr>
          <p:cNvSpPr txBox="1">
            <a:spLocks/>
          </p:cNvSpPr>
          <p:nvPr/>
        </p:nvSpPr>
        <p:spPr>
          <a:xfrm>
            <a:off x="6396224" y="4477369"/>
            <a:ext cx="2305500" cy="16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786FE7D9-ED8C-0EF9-54D4-B8F70E2BC8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6"/>
          <p:cNvSpPr txBox="1">
            <a:spLocks noGrp="1"/>
          </p:cNvSpPr>
          <p:nvPr>
            <p:ph type="subTitle" idx="1"/>
          </p:nvPr>
        </p:nvSpPr>
        <p:spPr>
          <a:xfrm>
            <a:off x="769620" y="1227585"/>
            <a:ext cx="6581430" cy="2688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>
                    <a:lumMod val="50000"/>
                  </a:schemeClr>
                </a:solidFill>
                <a:latin typeface="Paytone One" panose="020B0604020202020204" charset="0"/>
              </a:rPr>
              <a:t>O aumento da consciência pública sobre as </a:t>
            </a:r>
            <a:r>
              <a:rPr lang="pt-BR" sz="2000" b="1" dirty="0">
                <a:latin typeface="Paytone One" panose="020B0604020202020204" charset="0"/>
              </a:rPr>
              <a:t>ONGs</a:t>
            </a:r>
            <a:r>
              <a:rPr lang="pt-BR" sz="2000" b="1" dirty="0">
                <a:solidFill>
                  <a:srgbClr val="6C6C6C"/>
                </a:solidFill>
                <a:latin typeface="Paytone One" panose="020B0604020202020204" charset="0"/>
              </a:rPr>
              <a:t>.</a:t>
            </a:r>
            <a:endParaRPr lang="pt-BR" sz="2000" b="1" dirty="0">
              <a:latin typeface="Paytone One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2">
                  <a:lumMod val="50000"/>
                </a:schemeClr>
              </a:solidFill>
              <a:latin typeface="Paytone One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>
                    <a:lumMod val="50000"/>
                  </a:schemeClr>
                </a:solidFill>
                <a:latin typeface="Paytone One" panose="020B0604020202020204" charset="0"/>
              </a:rPr>
              <a:t>A plataforma de recrutamento online destinada a ligar as </a:t>
            </a:r>
            <a:r>
              <a:rPr lang="pt-BR" sz="2000" b="1" dirty="0">
                <a:latin typeface="Paytone One" panose="020B0604020202020204" charset="0"/>
              </a:rPr>
              <a:t>ONGs</a:t>
            </a:r>
            <a:r>
              <a:rPr lang="pt-BR" sz="2000" b="1" dirty="0">
                <a:solidFill>
                  <a:schemeClr val="tx2">
                    <a:lumMod val="50000"/>
                  </a:schemeClr>
                </a:solidFill>
                <a:latin typeface="Paytone One" panose="020B0604020202020204" charset="0"/>
              </a:rPr>
              <a:t> a </a:t>
            </a:r>
            <a:r>
              <a:rPr lang="pt-BR" sz="2000" b="1" dirty="0">
                <a:latin typeface="Paytone One" panose="020B0604020202020204" charset="0"/>
              </a:rPr>
              <a:t>jovens interessados</a:t>
            </a:r>
            <a:r>
              <a:rPr lang="pt-BR" sz="2000" b="1" dirty="0">
                <a:solidFill>
                  <a:schemeClr val="tx2">
                    <a:lumMod val="50000"/>
                  </a:schemeClr>
                </a:solidFill>
                <a:latin typeface="Paytone One" panose="020B0604020202020204" charset="0"/>
              </a:rPr>
              <a:t>.</a:t>
            </a:r>
            <a:endParaRPr sz="2000" b="1" dirty="0">
              <a:solidFill>
                <a:schemeClr val="tx2">
                  <a:lumMod val="50000"/>
                </a:schemeClr>
              </a:solidFill>
              <a:latin typeface="Paytone One" panose="020B060402020202020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4709F4-A6D3-4765-B851-05607EF5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585" y="320695"/>
            <a:ext cx="2542830" cy="543300"/>
          </a:xfrm>
        </p:spPr>
        <p:txBody>
          <a:bodyPr/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</a:p>
        </p:txBody>
      </p:sp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5700CDD3-D899-29D4-03E2-18F79B43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943A898-F4D2-9A47-9659-2A6AD4430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1911"/>
            <a:ext cx="1581845" cy="2237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3"/>
          <p:cNvSpPr txBox="1">
            <a:spLocks noGrp="1"/>
          </p:cNvSpPr>
          <p:nvPr>
            <p:ph type="title"/>
          </p:nvPr>
        </p:nvSpPr>
        <p:spPr>
          <a:xfrm>
            <a:off x="720000" y="2971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Paytone One" panose="020B0604020202020204" charset="0"/>
              </a:rPr>
              <a:t>Problema</a:t>
            </a:r>
            <a:r>
              <a:rPr lang="en" b="1" dirty="0">
                <a:solidFill>
                  <a:srgbClr val="A9DCFF"/>
                </a:solidFill>
              </a:rPr>
              <a:t>tização</a:t>
            </a:r>
            <a:r>
              <a:rPr lang="pt-BR" sz="2400" b="1" kern="100" cap="all" dirty="0">
                <a:solidFill>
                  <a:srgbClr val="A9D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br>
              <a:rPr lang="pt-BR" sz="2400" b="1" kern="100" cap="all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400" dirty="0"/>
          </a:p>
        </p:txBody>
      </p:sp>
      <p:sp>
        <p:nvSpPr>
          <p:cNvPr id="989" name="Google Shape;989;p33"/>
          <p:cNvSpPr txBox="1">
            <a:spLocks noGrp="1"/>
          </p:cNvSpPr>
          <p:nvPr>
            <p:ph type="body" idx="1"/>
          </p:nvPr>
        </p:nvSpPr>
        <p:spPr>
          <a:xfrm>
            <a:off x="720000" y="1144413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Paytone One" panose="020B0604020202020204" charset="0"/>
              </a:rPr>
              <a:t>Falta de empregabilid</a:t>
            </a:r>
            <a:r>
              <a:rPr lang="pt-BR" sz="2400" dirty="0">
                <a:solidFill>
                  <a:schemeClr val="accent3">
                    <a:lumMod val="90000"/>
                  </a:schemeClr>
                </a:solidFill>
                <a:latin typeface="Paytone One" panose="020B0604020202020204" charset="0"/>
              </a:rPr>
              <a:t>ade para jovens</a:t>
            </a:r>
            <a:r>
              <a:rPr lang="pt-BR" sz="2400" dirty="0">
                <a:latin typeface="Paytone One" panose="020B0604020202020204" charset="0"/>
              </a:rPr>
              <a:t> </a:t>
            </a:r>
            <a:r>
              <a:rPr lang="pt-BR" sz="2400" dirty="0">
                <a:solidFill>
                  <a:schemeClr val="accent3">
                    <a:lumMod val="90000"/>
                  </a:schemeClr>
                </a:solidFill>
                <a:latin typeface="Paytone One" panose="020B0604020202020204" charset="0"/>
              </a:rPr>
              <a:t>sem </a:t>
            </a:r>
            <a:r>
              <a:rPr lang="pt-BR" sz="2400" dirty="0">
                <a:latin typeface="Paytone One" panose="020B0604020202020204" charset="0"/>
              </a:rPr>
              <a:t>conhecimento</a:t>
            </a:r>
            <a:r>
              <a:rPr lang="pt-BR" sz="2400" dirty="0">
                <a:solidFill>
                  <a:schemeClr val="accent3">
                    <a:lumMod val="90000"/>
                  </a:schemeClr>
                </a:solidFill>
                <a:latin typeface="Paytone One" panose="020B0604020202020204" charset="0"/>
              </a:rPr>
              <a:t> </a:t>
            </a:r>
            <a:r>
              <a:rPr lang="pt-BR" sz="2400" dirty="0">
                <a:latin typeface="Paytone One" panose="020B0604020202020204" charset="0"/>
              </a:rPr>
              <a:t>profissio</a:t>
            </a:r>
            <a:r>
              <a:rPr lang="pt-BR" sz="2400" dirty="0">
                <a:solidFill>
                  <a:srgbClr val="A9DCFF"/>
                </a:solidFill>
                <a:latin typeface="Paytone One" panose="020B0604020202020204" charset="0"/>
              </a:rPr>
              <a:t>nal.</a:t>
            </a:r>
          </a:p>
          <a:p>
            <a:pPr marL="0" lvl="0" indent="0">
              <a:buNone/>
            </a:pPr>
            <a:endParaRPr lang="pt-BR" sz="2400" dirty="0">
              <a:solidFill>
                <a:srgbClr val="000000"/>
              </a:solidFill>
              <a:latin typeface="Paytone One" panose="020B0604020202020204" charset="0"/>
            </a:endParaRPr>
          </a:p>
          <a:p>
            <a:pPr marL="0" lvl="0" indent="0">
              <a:buNone/>
            </a:pPr>
            <a:endParaRPr lang="pt-BR" sz="2400" dirty="0">
              <a:solidFill>
                <a:srgbClr val="000000"/>
              </a:solidFill>
              <a:latin typeface="Paytone One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Paytone One" panose="020B0604020202020204" charset="0"/>
              </a:rPr>
              <a:t>Falta de crescimento d</a:t>
            </a:r>
            <a:r>
              <a:rPr lang="pt-BR" sz="2400" dirty="0">
                <a:solidFill>
                  <a:srgbClr val="A9DCFF"/>
                </a:solidFill>
                <a:latin typeface="Paytone One" panose="020B0604020202020204" charset="0"/>
              </a:rPr>
              <a:t>essas</a:t>
            </a:r>
            <a:r>
              <a:rPr lang="pt-BR" sz="2400" dirty="0">
                <a:latin typeface="Paytone One" panose="020B0604020202020204" charset="0"/>
              </a:rPr>
              <a:t> instituições</a:t>
            </a:r>
            <a:r>
              <a:rPr lang="pt-BR" sz="2400" dirty="0">
                <a:solidFill>
                  <a:srgbClr val="000000"/>
                </a:solidFill>
                <a:latin typeface="Paytone One" panose="020B0604020202020204" charset="0"/>
              </a:rPr>
              <a:t> </a:t>
            </a:r>
            <a:r>
              <a:rPr lang="pt-BR" sz="2400" dirty="0">
                <a:latin typeface="Paytone One" panose="020B0604020202020204" charset="0"/>
              </a:rPr>
              <a:t>de caridade</a:t>
            </a:r>
            <a:r>
              <a:rPr lang="pt-BR" sz="2400" dirty="0">
                <a:solidFill>
                  <a:srgbClr val="000000"/>
                </a:solidFill>
                <a:latin typeface="Paytone One" panose="020B0604020202020204" charset="0"/>
              </a:rPr>
              <a:t> </a:t>
            </a:r>
            <a:r>
              <a:rPr lang="pt-BR" sz="2400" dirty="0">
                <a:solidFill>
                  <a:srgbClr val="A9DCFF"/>
                </a:solidFill>
                <a:latin typeface="Paytone One" panose="020B0604020202020204" charset="0"/>
              </a:rPr>
              <a:t>e</a:t>
            </a:r>
            <a:r>
              <a:rPr lang="pt-BR" sz="2400" dirty="0">
                <a:solidFill>
                  <a:schemeClr val="accent3"/>
                </a:solidFill>
                <a:latin typeface="Paytone One" panose="020B0604020202020204" charset="0"/>
              </a:rPr>
              <a:t> </a:t>
            </a:r>
            <a:r>
              <a:rPr lang="pt-BR" sz="2400" dirty="0">
                <a:solidFill>
                  <a:srgbClr val="A9DCFF"/>
                </a:solidFill>
                <a:latin typeface="Paytone One" panose="020B0604020202020204" charset="0"/>
              </a:rPr>
              <a:t>dificuldade em </a:t>
            </a:r>
            <a:r>
              <a:rPr lang="pt-BR" sz="2400" dirty="0">
                <a:latin typeface="Paytone One" panose="020B0604020202020204" charset="0"/>
              </a:rPr>
              <a:t>achar voluntários. </a:t>
            </a:r>
            <a:endParaRPr sz="2400" dirty="0">
              <a:latin typeface="Paytone One" panose="020B0604020202020204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84E5C8F-8800-4750-8A7A-4F85E4D78531}"/>
              </a:ext>
            </a:extLst>
          </p:cNvPr>
          <p:cNvCxnSpPr>
            <a:cxnSpLocks/>
          </p:cNvCxnSpPr>
          <p:nvPr/>
        </p:nvCxnSpPr>
        <p:spPr>
          <a:xfrm>
            <a:off x="720000" y="2302501"/>
            <a:ext cx="753022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4A4D02B1-5727-A499-ED61-BBC81637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7"/>
          <p:cNvSpPr txBox="1">
            <a:spLocks noGrp="1"/>
          </p:cNvSpPr>
          <p:nvPr>
            <p:ph type="subTitle" idx="1"/>
          </p:nvPr>
        </p:nvSpPr>
        <p:spPr>
          <a:xfrm>
            <a:off x="1836585" y="883920"/>
            <a:ext cx="5143740" cy="2000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algn="l">
              <a:buFont typeface="Arial" panose="020B0604020202020204" pitchFamily="34" charset="0"/>
              <a:buChar char="•"/>
            </a:pPr>
            <a:r>
              <a:rPr lang="pt-BR" dirty="0">
                <a:latin typeface="Paytone One" panose="020B0604020202020204" charset="0"/>
              </a:rPr>
              <a:t>A importância em encontrar soluções que possam fortalecer a capacidade das ONGs.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24724E-D511-4A4A-810C-4053FDD6BFF2}"/>
              </a:ext>
            </a:extLst>
          </p:cNvPr>
          <p:cNvSpPr/>
          <p:nvPr/>
        </p:nvSpPr>
        <p:spPr>
          <a:xfrm>
            <a:off x="3796113" y="250438"/>
            <a:ext cx="21996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000" b="1" dirty="0">
                <a:solidFill>
                  <a:srgbClr val="A9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Motivação</a:t>
            </a:r>
            <a:endParaRPr lang="pt-BR" sz="3000" dirty="0">
              <a:solidFill>
                <a:srgbClr val="A9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ytone One" panose="020B060402020202020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FEF8B94-919A-4C67-9760-2328CC0311E3}"/>
              </a:ext>
            </a:extLst>
          </p:cNvPr>
          <p:cNvSpPr/>
          <p:nvPr/>
        </p:nvSpPr>
        <p:spPr>
          <a:xfrm>
            <a:off x="4230126" y="288453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0" indent="-342900" algn="r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25000"/>
                  </a:schemeClr>
                </a:solidFill>
                <a:latin typeface="Paytone One" panose="020B0604020202020204" charset="0"/>
              </a:rPr>
              <a:t>Criar oportunidades importantes para voluntários e jovens.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440ED2D-2445-4FC8-9A99-30104007A1FB}"/>
              </a:ext>
            </a:extLst>
          </p:cNvPr>
          <p:cNvCxnSpPr/>
          <p:nvPr/>
        </p:nvCxnSpPr>
        <p:spPr>
          <a:xfrm>
            <a:off x="2034540" y="2727960"/>
            <a:ext cx="660654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AC8DC68F-231D-122F-EBB2-CBD22B7C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3CAE048-6421-43F5-9326-BAB7045AF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776" y="2994792"/>
            <a:ext cx="3064612" cy="2166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0"/>
          <p:cNvSpPr txBox="1">
            <a:spLocks noGrp="1"/>
          </p:cNvSpPr>
          <p:nvPr>
            <p:ph type="title"/>
          </p:nvPr>
        </p:nvSpPr>
        <p:spPr>
          <a:xfrm>
            <a:off x="743275" y="190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000" b="1" dirty="0">
                <a:solidFill>
                  <a:schemeClr val="bg2">
                    <a:lumMod val="50000"/>
                  </a:schemeClr>
                </a:solidFill>
              </a:rPr>
              <a:t>Objetivo Geral</a:t>
            </a:r>
            <a:endParaRPr sz="3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67" name="Google Shape;1067;p40"/>
          <p:cNvSpPr txBox="1">
            <a:spLocks noGrp="1"/>
          </p:cNvSpPr>
          <p:nvPr>
            <p:ph type="subTitle" idx="1"/>
          </p:nvPr>
        </p:nvSpPr>
        <p:spPr>
          <a:xfrm>
            <a:off x="720000" y="1451282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bg2">
                    <a:lumMod val="50000"/>
                  </a:schemeClr>
                </a:solidFill>
              </a:rPr>
              <a:t>1.</a:t>
            </a:r>
            <a:endParaRPr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68" name="Google Shape;1068;p40"/>
          <p:cNvSpPr txBox="1">
            <a:spLocks noGrp="1"/>
          </p:cNvSpPr>
          <p:nvPr>
            <p:ph type="subTitle" idx="2"/>
          </p:nvPr>
        </p:nvSpPr>
        <p:spPr>
          <a:xfrm>
            <a:off x="3346901" y="3569025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" sz="3200" dirty="0">
                <a:solidFill>
                  <a:schemeClr val="bg2">
                    <a:lumMod val="50000"/>
                  </a:schemeClr>
                </a:solidFill>
              </a:rPr>
              <a:t>2.</a:t>
            </a:r>
            <a:endParaRPr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69" name="Google Shape;1069;p40"/>
          <p:cNvSpPr txBox="1">
            <a:spLocks noGrp="1"/>
          </p:cNvSpPr>
          <p:nvPr>
            <p:ph type="subTitle" idx="3"/>
          </p:nvPr>
        </p:nvSpPr>
        <p:spPr>
          <a:xfrm>
            <a:off x="2449150" y="1451282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2000" dirty="0">
                <a:latin typeface="Paytone One" panose="020B0604020202020204" charset="0"/>
              </a:rPr>
              <a:t>Desenvolver um website que proporcione para jovens a oportunidade de ter experiências.</a:t>
            </a:r>
            <a:endParaRPr sz="2000" dirty="0">
              <a:latin typeface="Paytone One" panose="020B0604020202020204" charset="0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ubTitle" idx="4"/>
          </p:nvPr>
        </p:nvSpPr>
        <p:spPr>
          <a:xfrm>
            <a:off x="5104675" y="3569025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000" dirty="0">
                <a:latin typeface="Paytone One" panose="020B0604020202020204" charset="0"/>
              </a:rPr>
              <a:t>Estimular o trabalho voluntário em diversas ONGs.</a:t>
            </a:r>
          </a:p>
        </p:txBody>
      </p:sp>
      <p:pic>
        <p:nvPicPr>
          <p:cNvPr id="7" name="Picture 2" descr="Arrow, business, focus, goal, mission, objective, target icon ...">
            <a:extLst>
              <a:ext uri="{FF2B5EF4-FFF2-40B4-BE49-F238E27FC236}">
                <a16:creationId xmlns:a16="http://schemas.microsoft.com/office/drawing/2014/main" id="{21982CD0-7335-4113-97EC-1B605A213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56667"/>
            <a:ext cx="1437732" cy="143773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77FB5478-E0E3-E9E8-2F89-89ED202AA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41047E3-6A16-4160-BE36-11590724B5F0}"/>
              </a:ext>
            </a:extLst>
          </p:cNvPr>
          <p:cNvSpPr/>
          <p:nvPr/>
        </p:nvSpPr>
        <p:spPr>
          <a:xfrm>
            <a:off x="2781285" y="263237"/>
            <a:ext cx="39324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Pesquisa de Campo</a:t>
            </a:r>
          </a:p>
        </p:txBody>
      </p:sp>
      <p:pic>
        <p:nvPicPr>
          <p:cNvPr id="4" name="Imagem 3" descr="C:\Users\alunoinfo\AppData\Local\Microsoft\Windows\INetCache\Content.MSO\3C312017.tmp">
            <a:extLst>
              <a:ext uri="{FF2B5EF4-FFF2-40B4-BE49-F238E27FC236}">
                <a16:creationId xmlns:a16="http://schemas.microsoft.com/office/drawing/2014/main" id="{E853D15E-E422-4E96-A1EF-42FA977E42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20" y="1056736"/>
            <a:ext cx="4481100" cy="1897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C:\Users\alunoinfo\AppData\Local\Microsoft\Windows\INetCache\Content.MSO\7A17D93D.tmp">
            <a:extLst>
              <a:ext uri="{FF2B5EF4-FFF2-40B4-BE49-F238E27FC236}">
                <a16:creationId xmlns:a16="http://schemas.microsoft.com/office/drawing/2014/main" id="{4D8329AD-19CF-4EB6-A580-6239396A3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363" y="2137912"/>
            <a:ext cx="4226718" cy="1916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BA74AEEA-81DB-D390-2010-546FB4EB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  <p:grpSp>
        <p:nvGrpSpPr>
          <p:cNvPr id="67" name="Google Shape;7101;p70">
            <a:extLst>
              <a:ext uri="{FF2B5EF4-FFF2-40B4-BE49-F238E27FC236}">
                <a16:creationId xmlns:a16="http://schemas.microsoft.com/office/drawing/2014/main" id="{04B04ED4-D10E-405D-89C7-1BB395C4DE8B}"/>
              </a:ext>
            </a:extLst>
          </p:cNvPr>
          <p:cNvGrpSpPr/>
          <p:nvPr/>
        </p:nvGrpSpPr>
        <p:grpSpPr>
          <a:xfrm rot="18062370">
            <a:off x="3964451" y="289149"/>
            <a:ext cx="180000" cy="180000"/>
            <a:chOff x="3497300" y="3955025"/>
            <a:chExt cx="295375" cy="295400"/>
          </a:xfrm>
          <a:solidFill>
            <a:srgbClr val="004577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8" name="Google Shape;7102;p70">
              <a:extLst>
                <a:ext uri="{FF2B5EF4-FFF2-40B4-BE49-F238E27FC236}">
                  <a16:creationId xmlns:a16="http://schemas.microsoft.com/office/drawing/2014/main" id="{AECBAF30-E2C4-4387-8541-EB872C197AE8}"/>
                </a:ext>
              </a:extLst>
            </p:cNvPr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7103;p70">
              <a:extLst>
                <a:ext uri="{FF2B5EF4-FFF2-40B4-BE49-F238E27FC236}">
                  <a16:creationId xmlns:a16="http://schemas.microsoft.com/office/drawing/2014/main" id="{D61C0748-6C84-4C38-AD32-FCFB42226BAF}"/>
                </a:ext>
              </a:extLst>
            </p:cNvPr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7104;p70">
              <a:extLst>
                <a:ext uri="{FF2B5EF4-FFF2-40B4-BE49-F238E27FC236}">
                  <a16:creationId xmlns:a16="http://schemas.microsoft.com/office/drawing/2014/main" id="{3A5E857F-C819-4D71-AAC6-0D3379AAAE96}"/>
                </a:ext>
              </a:extLst>
            </p:cNvPr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52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41047E3-6A16-4160-BE36-11590724B5F0}"/>
              </a:ext>
            </a:extLst>
          </p:cNvPr>
          <p:cNvSpPr/>
          <p:nvPr/>
        </p:nvSpPr>
        <p:spPr>
          <a:xfrm>
            <a:off x="3306269" y="437753"/>
            <a:ext cx="2531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M</a:t>
            </a:r>
            <a:r>
              <a:rPr lang="e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apa do </a:t>
            </a:r>
            <a:r>
              <a:rPr lang="pt-B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S</a:t>
            </a:r>
            <a:r>
              <a:rPr lang="e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ite</a:t>
            </a:r>
            <a:endParaRPr lang="pt-BR" sz="2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ytone One" panose="020B0604020202020204" charset="0"/>
            </a:endParaRPr>
          </a:p>
        </p:txBody>
      </p:sp>
      <p:pic>
        <p:nvPicPr>
          <p:cNvPr id="6" name="Imagem 5" descr="C:\Users\alunoinfo\AppData\Local\Microsoft\Windows\INetCache\Content.MSO\6C4F35B1.tmp">
            <a:extLst>
              <a:ext uri="{FF2B5EF4-FFF2-40B4-BE49-F238E27FC236}">
                <a16:creationId xmlns:a16="http://schemas.microsoft.com/office/drawing/2014/main" id="{17178095-3061-41E0-A9AD-1F832C9C8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11" y="1473803"/>
            <a:ext cx="6887284" cy="2165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354DA0D3-B513-3460-44D8-92CC442F6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6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41047E3-6A16-4160-BE36-11590724B5F0}"/>
              </a:ext>
            </a:extLst>
          </p:cNvPr>
          <p:cNvSpPr/>
          <p:nvPr/>
        </p:nvSpPr>
        <p:spPr>
          <a:xfrm>
            <a:off x="2726782" y="410832"/>
            <a:ext cx="3690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M</a:t>
            </a:r>
            <a:r>
              <a:rPr lang="e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apa do </a:t>
            </a:r>
            <a:r>
              <a:rPr lang="pt-B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S</a:t>
            </a:r>
            <a:r>
              <a:rPr lang="e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ite (</a:t>
            </a:r>
            <a:r>
              <a:rPr lang="pt-BR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ytone One" panose="020B0604020202020204" charset="0"/>
              </a:rPr>
              <a:t>ONG)</a:t>
            </a:r>
          </a:p>
        </p:txBody>
      </p:sp>
      <p:pic>
        <p:nvPicPr>
          <p:cNvPr id="4" name="Imagem 3" descr="C:\Users\alunoinfo\AppData\Local\Microsoft\Windows\INetCache\Content.MSO\26FA896C.tmp">
            <a:extLst>
              <a:ext uri="{FF2B5EF4-FFF2-40B4-BE49-F238E27FC236}">
                <a16:creationId xmlns:a16="http://schemas.microsoft.com/office/drawing/2014/main" id="{78BEE961-F597-4680-935B-AD53C8608B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027" y="1162652"/>
            <a:ext cx="3909944" cy="3046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AE1FE226-5C39-49DF-9411-79CEC4A34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297" y="4372619"/>
            <a:ext cx="685659" cy="6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4895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Thesis Defense by Slidesgo">
  <a:themeElements>
    <a:clrScheme name="Personalizada 8">
      <a:dk1>
        <a:srgbClr val="F2F2F2"/>
      </a:dk1>
      <a:lt1>
        <a:srgbClr val="FFFFFF"/>
      </a:lt1>
      <a:dk2>
        <a:srgbClr val="BFBFBF"/>
      </a:dk2>
      <a:lt2>
        <a:srgbClr val="D8D8D8"/>
      </a:lt2>
      <a:accent1>
        <a:srgbClr val="FFFFFF"/>
      </a:accent1>
      <a:accent2>
        <a:srgbClr val="004577"/>
      </a:accent2>
      <a:accent3>
        <a:srgbClr val="D8EFFF"/>
      </a:accent3>
      <a:accent4>
        <a:srgbClr val="FFFFFF"/>
      </a:accent4>
      <a:accent5>
        <a:srgbClr val="062B2F"/>
      </a:accent5>
      <a:accent6>
        <a:srgbClr val="00B0F0"/>
      </a:accent6>
      <a:hlink>
        <a:srgbClr val="00206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395</Words>
  <Application>Microsoft Office PowerPoint</Application>
  <PresentationFormat>Apresentação na tela (16:9)</PresentationFormat>
  <Paragraphs>91</Paragraphs>
  <Slides>16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18" baseType="lpstr">
      <vt:lpstr>Minimalist Thesis Defense by Slidesgo</vt:lpstr>
      <vt:lpstr>Slidesgo Final Pages</vt:lpstr>
      <vt:lpstr>Voluntaria!</vt:lpstr>
      <vt:lpstr>Integrantes da Equipe</vt:lpstr>
      <vt:lpstr>Introdução</vt:lpstr>
      <vt:lpstr>Problematização  </vt:lpstr>
      <vt:lpstr>Apresentação do PowerPoint</vt:lpstr>
      <vt:lpstr>Objetivo Geral</vt:lpstr>
      <vt:lpstr>Apresentação do PowerPoint</vt:lpstr>
      <vt:lpstr>Apresentação do PowerPoint</vt:lpstr>
      <vt:lpstr>Apresentação do PowerPoint</vt:lpstr>
      <vt:lpstr>Mapa do Site (Voluntário)</vt:lpstr>
      <vt:lpstr>Modelo do Banco de Dados </vt:lpstr>
      <vt:lpstr>Apresentação do PowerPoint</vt:lpstr>
      <vt:lpstr>Apresentação do PowerPoint</vt:lpstr>
      <vt:lpstr>Apresentação do PowerPoint</vt:lpstr>
      <vt:lpstr>Conclusão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Thesis Defense.</dc:title>
  <dc:creator>alunoinfo</dc:creator>
  <cp:lastModifiedBy>marialuiza.garbelini10@gmail.com</cp:lastModifiedBy>
  <cp:revision>26</cp:revision>
  <dcterms:modified xsi:type="dcterms:W3CDTF">2024-06-20T01:26:31Z</dcterms:modified>
</cp:coreProperties>
</file>